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8ab02ef66a12ebf27e9dd5c328cdc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08276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ЗЕМНОЙ ПОВЕРХНОСТИ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576064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Окружающий мир, 2 класс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лтай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3155" y="260648"/>
            <a:ext cx="9427155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я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мч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inimalism-vector-colorful-Flatdesign-167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mp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476672"/>
            <a:ext cx="4608512" cy="5668469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1043608" y="2564904"/>
            <a:ext cx="1296144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516216" y="2420888"/>
            <a:ext cx="1008112" cy="43204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211960" y="3789040"/>
            <a:ext cx="2520280" cy="172819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916831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Предохранитель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2320" y="177281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Корпус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73619" y="528396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Стрелка</a:t>
            </a:r>
            <a:endParaRPr lang="ru-RU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nimalism-vector-colorful-Flatdesign-167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8319249_kartin-papik-pro-p-kartinki-zvezda-sever-yug-zapad-vostok-4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8229600" cy="423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ee96cd96a9e03c26acd203d42ee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9728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95536" y="4653136"/>
            <a:ext cx="8424936" cy="72008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371703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ГОРИЗОНТ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nimalism-vector-colorful-Flatdesign-167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34849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Носит бабка снежную шапку,</a:t>
            </a:r>
            <a:br>
              <a:rPr lang="ru-RU" dirty="0" smtClean="0"/>
            </a:br>
            <a:r>
              <a:rPr lang="ru-RU" dirty="0" smtClean="0"/>
              <a:t>Каменные бока закутаны в облака</a:t>
            </a:r>
            <a:endParaRPr lang="ru-RU" dirty="0"/>
          </a:p>
        </p:txBody>
      </p:sp>
      <p:pic>
        <p:nvPicPr>
          <p:cNvPr id="6" name="Рисунок 5" descr="ZCHW4RCkJ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933056"/>
            <a:ext cx="491574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nimalism-vector-colorful-Flatdesign-167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dcefe6bf14a9cc72cd63138b4ec2f7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920880" cy="4098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8ab02ef66a12ebf27e9dd5c328cdc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4466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23622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системы России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вказ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404664"/>
            <a:ext cx="9403635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ральс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260648"/>
            <a:ext cx="9468544" cy="631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23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ФОРМЫ ЗЕМНОЙ ПОВЕРХНОСТИ</vt:lpstr>
      <vt:lpstr>Слайд 2</vt:lpstr>
      <vt:lpstr>Слайд 3</vt:lpstr>
      <vt:lpstr>Слайд 4</vt:lpstr>
      <vt:lpstr>Отгадайте загадку</vt:lpstr>
      <vt:lpstr>Слайд 6</vt:lpstr>
      <vt:lpstr>Горные системы России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</dc:title>
  <dc:creator>Елизавета Астафьева</dc:creator>
  <cp:lastModifiedBy>Елизавета Слабухина</cp:lastModifiedBy>
  <cp:revision>20</cp:revision>
  <dcterms:created xsi:type="dcterms:W3CDTF">2025-03-12T05:33:06Z</dcterms:created>
  <dcterms:modified xsi:type="dcterms:W3CDTF">2025-03-12T14:51:38Z</dcterms:modified>
</cp:coreProperties>
</file>