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1" r:id="rId6"/>
    <p:sldId id="259" r:id="rId7"/>
    <p:sldId id="262" r:id="rId8"/>
    <p:sldId id="260" r:id="rId9"/>
    <p:sldId id="267" r:id="rId10"/>
    <p:sldId id="263" r:id="rId11"/>
    <p:sldId id="264" r:id="rId12"/>
    <p:sldId id="268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e94b2743-a2f8-5962-aefb-fbd9694376c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988840"/>
            <a:ext cx="7772400" cy="1470025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Переместительно свойство умножения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645024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Математика, 2 класс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94b2743-a2f8-5962-aefb-fbd9694376c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5" name="TextBox 4"/>
          <p:cNvSpPr txBox="1"/>
          <p:nvPr/>
        </p:nvSpPr>
        <p:spPr>
          <a:xfrm>
            <a:off x="1835696" y="1700808"/>
            <a:ext cx="25202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6 + 30</a:t>
            </a:r>
          </a:p>
          <a:p>
            <a:r>
              <a:rPr lang="ru-RU" sz="5400" dirty="0" smtClean="0"/>
              <a:t>30 + 6</a:t>
            </a:r>
          </a:p>
          <a:p>
            <a:r>
              <a:rPr lang="ru-RU" sz="5400" dirty="0" smtClean="0"/>
              <a:t>36 - 30</a:t>
            </a:r>
            <a:endParaRPr lang="ru-RU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5076056" y="1700808"/>
            <a:ext cx="2448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/>
              <a:t>28 + 40 </a:t>
            </a:r>
          </a:p>
          <a:p>
            <a:r>
              <a:rPr lang="ru-RU" sz="5400" dirty="0" smtClean="0"/>
              <a:t>40 + 28</a:t>
            </a:r>
          </a:p>
          <a:p>
            <a:r>
              <a:rPr lang="ru-RU" sz="5400" dirty="0" smtClean="0"/>
              <a:t>68 - 40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94b2743-a2f8-5962-aefb-fbd9694376c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5" name="TextBox 4"/>
          <p:cNvSpPr txBox="1"/>
          <p:nvPr/>
        </p:nvSpPr>
        <p:spPr>
          <a:xfrm>
            <a:off x="1619672" y="1628800"/>
            <a:ext cx="19442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3 * 2 =</a:t>
            </a:r>
          </a:p>
          <a:p>
            <a:r>
              <a:rPr lang="ru-RU" sz="4400" dirty="0" smtClean="0"/>
              <a:t>5 * 2 =</a:t>
            </a:r>
          </a:p>
          <a:p>
            <a:r>
              <a:rPr lang="ru-RU" sz="4400" dirty="0" smtClean="0"/>
              <a:t>5 * 3 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19872" y="1628800"/>
            <a:ext cx="25202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3 + 3 =</a:t>
            </a:r>
          </a:p>
          <a:p>
            <a:r>
              <a:rPr lang="ru-RU" sz="4400" dirty="0" smtClean="0"/>
              <a:t>5 + 5 =</a:t>
            </a:r>
          </a:p>
          <a:p>
            <a:r>
              <a:rPr lang="ru-RU" sz="4400" dirty="0" smtClean="0"/>
              <a:t>5 + 5 + 5 =</a:t>
            </a:r>
            <a:endParaRPr lang="ru-RU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5868144" y="1628800"/>
            <a:ext cx="23042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6</a:t>
            </a:r>
          </a:p>
          <a:p>
            <a:r>
              <a:rPr lang="ru-RU" sz="4400" dirty="0" smtClean="0"/>
              <a:t>10</a:t>
            </a:r>
          </a:p>
          <a:p>
            <a:r>
              <a:rPr lang="ru-RU" sz="4400" dirty="0" smtClean="0"/>
              <a:t>15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p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94b2743-a2f8-5962-aefb-fbd9694376c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5" name="TextBox 4"/>
          <p:cNvSpPr txBox="1"/>
          <p:nvPr/>
        </p:nvSpPr>
        <p:spPr>
          <a:xfrm>
            <a:off x="1619672" y="1628800"/>
            <a:ext cx="19442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2</a:t>
            </a:r>
            <a:r>
              <a:rPr lang="ru-RU" sz="4400" dirty="0" smtClean="0"/>
              <a:t> </a:t>
            </a:r>
            <a:r>
              <a:rPr lang="ru-RU" sz="4400" dirty="0" smtClean="0"/>
              <a:t>* </a:t>
            </a:r>
            <a:r>
              <a:rPr lang="ru-RU" sz="4400" dirty="0" smtClean="0"/>
              <a:t>3 </a:t>
            </a:r>
            <a:r>
              <a:rPr lang="ru-RU" sz="4400" dirty="0" smtClean="0"/>
              <a:t>=</a:t>
            </a:r>
          </a:p>
          <a:p>
            <a:r>
              <a:rPr lang="ru-RU" sz="4400" dirty="0" smtClean="0"/>
              <a:t>2 </a:t>
            </a:r>
            <a:r>
              <a:rPr lang="ru-RU" sz="4400" dirty="0" smtClean="0"/>
              <a:t>* </a:t>
            </a:r>
            <a:r>
              <a:rPr lang="ru-RU" sz="4400" dirty="0" smtClean="0"/>
              <a:t>5</a:t>
            </a:r>
            <a:r>
              <a:rPr lang="ru-RU" sz="4400" dirty="0" smtClean="0"/>
              <a:t> </a:t>
            </a:r>
            <a:r>
              <a:rPr lang="ru-RU" sz="4400" dirty="0" smtClean="0"/>
              <a:t>=</a:t>
            </a:r>
          </a:p>
          <a:p>
            <a:r>
              <a:rPr lang="ru-RU" sz="4400" dirty="0" smtClean="0"/>
              <a:t>3</a:t>
            </a:r>
            <a:r>
              <a:rPr lang="ru-RU" sz="4400" dirty="0" smtClean="0"/>
              <a:t> </a:t>
            </a:r>
            <a:r>
              <a:rPr lang="ru-RU" sz="4400" dirty="0" smtClean="0"/>
              <a:t>* </a:t>
            </a:r>
            <a:r>
              <a:rPr lang="ru-RU" sz="4400" dirty="0" smtClean="0"/>
              <a:t>5 </a:t>
            </a:r>
            <a:r>
              <a:rPr lang="ru-RU" sz="4400" dirty="0" smtClean="0"/>
              <a:t>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19872" y="1628801"/>
            <a:ext cx="302433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2</a:t>
            </a:r>
            <a:r>
              <a:rPr lang="ru-RU" sz="4400" dirty="0" smtClean="0"/>
              <a:t>+2+2 </a:t>
            </a:r>
            <a:r>
              <a:rPr lang="ru-RU" sz="4400" dirty="0" smtClean="0"/>
              <a:t>=</a:t>
            </a:r>
          </a:p>
          <a:p>
            <a:r>
              <a:rPr lang="ru-RU" sz="4400" dirty="0" smtClean="0"/>
              <a:t>2+2+2+2+2</a:t>
            </a:r>
            <a:r>
              <a:rPr lang="ru-RU" sz="4400" dirty="0" smtClean="0"/>
              <a:t>=</a:t>
            </a:r>
            <a:endParaRPr lang="ru-RU" sz="4400" dirty="0" smtClean="0"/>
          </a:p>
          <a:p>
            <a:r>
              <a:rPr lang="ru-RU" sz="4400" dirty="0" smtClean="0"/>
              <a:t>3+3+3+3+3</a:t>
            </a:r>
            <a:r>
              <a:rPr lang="ru-RU" sz="4400" dirty="0" smtClean="0"/>
              <a:t>=</a:t>
            </a:r>
            <a:endParaRPr lang="ru-RU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6300192" y="1628800"/>
            <a:ext cx="23042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6</a:t>
            </a:r>
          </a:p>
          <a:p>
            <a:r>
              <a:rPr lang="ru-RU" sz="4400" dirty="0" smtClean="0"/>
              <a:t>10</a:t>
            </a:r>
          </a:p>
          <a:p>
            <a:r>
              <a:rPr lang="ru-RU" sz="4400" dirty="0" smtClean="0"/>
              <a:t>15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build="p"/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e94b2743-a2f8-5962-aefb-fbd9694376c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988840"/>
            <a:ext cx="7772400" cy="1470025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Переместительно свойство умножения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645024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Математика, 2 класс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94b2743-a2f8-5962-aefb-fbd9694376c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b="1" dirty="0" smtClean="0"/>
              <a:t>Блиц - опрос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94b2743-a2f8-5962-aefb-fbd9694376c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43808" y="2276872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/>
              <a:t>2 * 6 = ?</a:t>
            </a:r>
            <a:endParaRPr lang="ru-RU" sz="7200" dirty="0"/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94b2743-a2f8-5962-aefb-fbd9694376c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43808" y="2276872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/>
              <a:t>2 * 7 = ?</a:t>
            </a:r>
            <a:endParaRPr lang="ru-RU" sz="7200" dirty="0"/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94b2743-a2f8-5962-aefb-fbd9694376c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43808" y="2276872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/>
              <a:t>3 * 6 = ?</a:t>
            </a:r>
            <a:endParaRPr lang="ru-RU" sz="7200" dirty="0"/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94b2743-a2f8-5962-aefb-fbd9694376c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43808" y="2276872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/>
              <a:t>2 * 3= ?</a:t>
            </a:r>
            <a:endParaRPr lang="ru-RU" sz="7200" dirty="0"/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94b2743-a2f8-5962-aefb-fbd9694376c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43808" y="2276872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/>
              <a:t>3 * 9 = ?</a:t>
            </a:r>
            <a:endParaRPr lang="ru-RU" sz="7200" dirty="0"/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94b2743-a2f8-5962-aefb-fbd9694376c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43808" y="2276872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/>
              <a:t>2 * 2 = ?</a:t>
            </a:r>
            <a:endParaRPr lang="ru-RU" sz="7200" dirty="0"/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e94b2743-a2f8-5962-aefb-fbd9694376c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843808" y="2276872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/>
              <a:t>3 * 7 = ?</a:t>
            </a:r>
            <a:endParaRPr lang="ru-RU" sz="7200" dirty="0"/>
          </a:p>
        </p:txBody>
      </p:sp>
    </p:spTree>
  </p:cSld>
  <p:clrMapOvr>
    <a:masterClrMapping/>
  </p:clrMapOvr>
  <p:transition advTm="7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120</Words>
  <Application>Microsoft Office PowerPoint</Application>
  <PresentationFormat>Экран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Переместительно свойство умножения</vt:lpstr>
      <vt:lpstr>Блиц - опрос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Переместительно свойство умножения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Переместительно свойство умножения</dc:title>
  <dc:creator>Елизавета Астафьева</dc:creator>
  <cp:lastModifiedBy>Елизавета Слабухина</cp:lastModifiedBy>
  <cp:revision>20</cp:revision>
  <dcterms:created xsi:type="dcterms:W3CDTF">2025-03-13T08:06:57Z</dcterms:created>
  <dcterms:modified xsi:type="dcterms:W3CDTF">2025-03-18T01:53:47Z</dcterms:modified>
</cp:coreProperties>
</file>