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08" autoAdjust="0"/>
  </p:normalViewPr>
  <p:slideViewPr>
    <p:cSldViewPr>
      <p:cViewPr varScale="1">
        <p:scale>
          <a:sx n="81" d="100"/>
          <a:sy n="81" d="100"/>
        </p:scale>
        <p:origin x="-1412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d544bc72fa2b049cadc246c17177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Активные методы обучения в начальной школе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560440" cy="1273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Астафьева Елизавета Михайловна, учитель начальных классов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бюджетное образовательное учреждение </a:t>
            </a:r>
          </a:p>
          <a:p>
            <a:pPr algn="ctr"/>
            <a:r>
              <a:rPr lang="ru-RU" sz="2000" dirty="0" smtClean="0"/>
              <a:t>«Варгатёрская </a:t>
            </a:r>
            <a:r>
              <a:rPr lang="ru-RU" sz="2000" dirty="0" smtClean="0"/>
              <a:t>основная общеобразовательная </a:t>
            </a:r>
            <a:r>
              <a:rPr lang="ru-RU" sz="2000" dirty="0" smtClean="0"/>
              <a:t>школа»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34\Desktop\активные методы обучения\3ed544bc72fa2b049cadc246c1717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РАЗМИНКА</a:t>
            </a:r>
            <a:endParaRPr lang="ru-RU" sz="6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3168352" cy="325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34\Desktop\активные методы обучения\3ed544bc72fa2b049cadc246c1717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Кубик </a:t>
            </a:r>
            <a:r>
              <a:rPr lang="ru-RU" b="1" dirty="0" err="1" smtClean="0"/>
              <a:t>Блума</a:t>
            </a:r>
            <a:endParaRPr lang="ru-RU" b="1" dirty="0"/>
          </a:p>
        </p:txBody>
      </p:sp>
      <p:pic>
        <p:nvPicPr>
          <p:cNvPr id="5" name="Рисунок 4" descr="photo_2024-12-09_13-09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2846677" cy="2977150"/>
          </a:xfrm>
          <a:prstGeom prst="rect">
            <a:avLst/>
          </a:prstGeom>
        </p:spPr>
      </p:pic>
      <p:pic>
        <p:nvPicPr>
          <p:cNvPr id="6" name="Рисунок 5" descr="кубик-Блу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581128"/>
            <a:ext cx="2978778" cy="2107366"/>
          </a:xfrm>
          <a:prstGeom prst="rect">
            <a:avLst/>
          </a:prstGeom>
        </p:spPr>
      </p:pic>
      <p:pic>
        <p:nvPicPr>
          <p:cNvPr id="8" name="Рисунок 7" descr="photo_2024-12-09_13-09-19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340768"/>
            <a:ext cx="3813888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34\Desktop\активные методы обучения\3ed544bc72fa2b049cadc246c1717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-171400"/>
            <a:ext cx="4067944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/>
              <a:t>Синквейн</a:t>
            </a:r>
            <a:endParaRPr lang="ru-RU" sz="5400" b="1" dirty="0"/>
          </a:p>
        </p:txBody>
      </p:sp>
      <p:pic>
        <p:nvPicPr>
          <p:cNvPr id="5" name="Содержимое 4" descr="photo_2024-12-10_11-20-59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5554959" cy="3050058"/>
          </a:xfrm>
        </p:spPr>
      </p:pic>
      <p:pic>
        <p:nvPicPr>
          <p:cNvPr id="6" name="Рисунок 5" descr="photo_2024-12-10_11-20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05064"/>
            <a:ext cx="6300192" cy="272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34\Desktop\активные методы обучения\3ed544bc72fa2b049cadc246c1717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4726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 строка </a:t>
            </a:r>
            <a:r>
              <a:rPr lang="ru-RU" sz="3600" dirty="0" smtClean="0">
                <a:cs typeface="Times New Roman" pitchFamily="18" charset="0"/>
              </a:rPr>
              <a:t>- тема </a:t>
            </a:r>
            <a:r>
              <a:rPr lang="ru-RU" sz="3600" dirty="0" err="1" smtClean="0">
                <a:cs typeface="Times New Roman" pitchFamily="18" charset="0"/>
              </a:rPr>
              <a:t>синквейна</a:t>
            </a:r>
            <a:r>
              <a:rPr lang="ru-RU" sz="3600" dirty="0" smtClean="0">
                <a:cs typeface="Times New Roman" pitchFamily="18" charset="0"/>
              </a:rPr>
              <a:t> (существительное)</a:t>
            </a:r>
          </a:p>
          <a:p>
            <a:r>
              <a:rPr lang="ru-RU" sz="3600" b="1" dirty="0" smtClean="0">
                <a:cs typeface="Times New Roman" pitchFamily="18" charset="0"/>
              </a:rPr>
              <a:t>2 строка </a:t>
            </a:r>
            <a:r>
              <a:rPr lang="ru-RU" sz="3600" dirty="0" smtClean="0">
                <a:cs typeface="Times New Roman" pitchFamily="18" charset="0"/>
              </a:rPr>
              <a:t>- два слова (прилагательные)</a:t>
            </a:r>
          </a:p>
          <a:p>
            <a:r>
              <a:rPr lang="ru-RU" sz="3600" b="1" dirty="0" smtClean="0">
                <a:cs typeface="Times New Roman" pitchFamily="18" charset="0"/>
              </a:rPr>
              <a:t>3 строка </a:t>
            </a:r>
            <a:r>
              <a:rPr lang="ru-RU" sz="3600" dirty="0" smtClean="0">
                <a:cs typeface="Times New Roman" pitchFamily="18" charset="0"/>
              </a:rPr>
              <a:t>– три слова (глаголы)</a:t>
            </a:r>
          </a:p>
          <a:p>
            <a:r>
              <a:rPr lang="ru-RU" sz="3600" b="1" dirty="0" smtClean="0">
                <a:cs typeface="Times New Roman" pitchFamily="18" charset="0"/>
              </a:rPr>
              <a:t>4 строка </a:t>
            </a:r>
            <a:r>
              <a:rPr lang="ru-RU" sz="3600" dirty="0" smtClean="0">
                <a:cs typeface="Times New Roman" pitchFamily="18" charset="0"/>
              </a:rPr>
              <a:t>- фраза из четырех слов</a:t>
            </a:r>
          </a:p>
          <a:p>
            <a:r>
              <a:rPr lang="ru-RU" sz="3600" b="1" dirty="0" smtClean="0">
                <a:cs typeface="Times New Roman" pitchFamily="18" charset="0"/>
              </a:rPr>
              <a:t> 5 строка </a:t>
            </a:r>
            <a:r>
              <a:rPr lang="ru-RU" sz="3600" dirty="0" smtClean="0">
                <a:cs typeface="Times New Roman" pitchFamily="18" charset="0"/>
              </a:rPr>
              <a:t>- одно слово-резюме, характеризующее суть вопроса  или объекта.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34\Desktop\активные методы обучения\3ed544bc72fa2b049cadc246c1717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«Картинная галерея»</a:t>
            </a:r>
            <a:endParaRPr lang="ru-RU" b="1" dirty="0"/>
          </a:p>
        </p:txBody>
      </p:sp>
      <p:pic>
        <p:nvPicPr>
          <p:cNvPr id="5" name="Содержимое 4" descr="photo_2024-12-09_13-09-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268761"/>
            <a:ext cx="4320480" cy="3240360"/>
          </a:xfrm>
        </p:spPr>
      </p:pic>
      <p:pic>
        <p:nvPicPr>
          <p:cNvPr id="6" name="Рисунок 5" descr="photo_2024-12-09_13-09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212976"/>
            <a:ext cx="4668010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d544bc72fa2b049cadc246c17177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Активные методы обучения в начальной школе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560440" cy="1273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Астафьева Елизавета Михайловна, учитель начальных классов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бюджетное образовательное учреждение </a:t>
            </a:r>
          </a:p>
          <a:p>
            <a:pPr algn="ctr"/>
            <a:r>
              <a:rPr lang="ru-RU" sz="2000" dirty="0" smtClean="0"/>
              <a:t>«Варгатёрская </a:t>
            </a:r>
            <a:r>
              <a:rPr lang="ru-RU" sz="2000" dirty="0" smtClean="0"/>
              <a:t>основная общеобразовательная </a:t>
            </a:r>
            <a:r>
              <a:rPr lang="ru-RU" sz="2000" dirty="0" smtClean="0"/>
              <a:t>школа»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85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Активные методы обучения в начальной школе</vt:lpstr>
      <vt:lpstr>РАЗМИНКА</vt:lpstr>
      <vt:lpstr>Кубик Блума</vt:lpstr>
      <vt:lpstr>Синквейн</vt:lpstr>
      <vt:lpstr>Слайд 5</vt:lpstr>
      <vt:lpstr>«Картинная галерея»</vt:lpstr>
      <vt:lpstr>Активные методы обучения в начальной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 Астафьева</dc:creator>
  <cp:lastModifiedBy>Учитель</cp:lastModifiedBy>
  <cp:revision>41</cp:revision>
  <dcterms:created xsi:type="dcterms:W3CDTF">2024-12-08T14:48:25Z</dcterms:created>
  <dcterms:modified xsi:type="dcterms:W3CDTF">2025-03-26T13:28:45Z</dcterms:modified>
</cp:coreProperties>
</file>