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56" r:id="rId3"/>
    <p:sldId id="257" r:id="rId4"/>
    <p:sldId id="258" r:id="rId5"/>
    <p:sldId id="259" r:id="rId6"/>
    <p:sldId id="262" r:id="rId7"/>
    <p:sldId id="264" r:id="rId8"/>
    <p:sldId id="263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717032"/>
            <a:ext cx="7412360" cy="1326009"/>
          </a:xfrm>
        </p:spPr>
        <p:txBody>
          <a:bodyPr>
            <a:normAutofit/>
          </a:bodyPr>
          <a:lstStyle/>
          <a:p>
            <a:r>
              <a:rPr lang="ru-RU" sz="3400" b="1" dirty="0" smtClean="0"/>
              <a:t>Как помочь включиться в учебный процесс?</a:t>
            </a:r>
            <a:endParaRPr lang="ru-RU" sz="3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085184"/>
            <a:ext cx="6656784" cy="12016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Составитель: Астафьева Елизавета Михайловна, учитель начальных классов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69269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«Варгатёрская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общеобразовательная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школа»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40319_163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3892139" cy="5400600"/>
          </a:xfrm>
        </p:spPr>
      </p:pic>
      <p:pic>
        <p:nvPicPr>
          <p:cNvPr id="5" name="Рисунок 4" descr="20240319_163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052736"/>
            <a:ext cx="3782959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717032"/>
            <a:ext cx="7412360" cy="1326009"/>
          </a:xfrm>
        </p:spPr>
        <p:txBody>
          <a:bodyPr>
            <a:normAutofit/>
          </a:bodyPr>
          <a:lstStyle/>
          <a:p>
            <a:r>
              <a:rPr lang="ru-RU" sz="3400" b="1" dirty="0" smtClean="0"/>
              <a:t>Как помочь включиться в учебный процесс?</a:t>
            </a:r>
            <a:endParaRPr lang="ru-RU" sz="3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085184"/>
            <a:ext cx="6656784" cy="12016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Составитель: Астафьева Елизавета Михайловна, учитель начальных классов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69269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«Варгатёрская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общеобразовательная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Как же помочь?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>
              <a:buNone/>
            </a:pPr>
            <a:endParaRPr lang="ru-RU" sz="3200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Напоминание о приятных вещах в школе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Похвала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Система бонусов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Как развить мотивацию?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528160"/>
          </a:xfrm>
        </p:spPr>
        <p:txBody>
          <a:bodyPr>
            <a:normAutofit/>
          </a:bodyPr>
          <a:lstStyle/>
          <a:p>
            <a:endParaRPr lang="ru-RU" sz="4000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противостоять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Ограничивать желаемым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Давать поскучать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2714718" cy="3621189"/>
          </a:xfrm>
        </p:spPr>
      </p:pic>
      <p:pic>
        <p:nvPicPr>
          <p:cNvPr id="5" name="Рисунок 4" descr="1685086429_idei-club-p-lovets-snov-nad-krovatyu-pinterest-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708920"/>
            <a:ext cx="2645258" cy="3969244"/>
          </a:xfrm>
          <a:prstGeom prst="rect">
            <a:avLst/>
          </a:prstGeom>
        </p:spPr>
      </p:pic>
      <p:pic>
        <p:nvPicPr>
          <p:cNvPr id="6" name="Рисунок 5" descr="251e61bdb670d7461926a884d8ey--dlya-doma-i-interera-lovets-snov-cheshirskij-k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88640"/>
            <a:ext cx="3068960" cy="3068960"/>
          </a:xfrm>
          <a:prstGeom prst="rect">
            <a:avLst/>
          </a:prstGeom>
        </p:spPr>
      </p:pic>
      <p:pic>
        <p:nvPicPr>
          <p:cNvPr id="7" name="Рисунок 6" descr="catcher_dreams_with_his_own_hands_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2996952"/>
            <a:ext cx="2966149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40319_16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60648"/>
            <a:ext cx="7092280" cy="62032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_2024-03-19_18-18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4499992" cy="4081210"/>
          </a:xfrm>
        </p:spPr>
      </p:pic>
      <p:pic>
        <p:nvPicPr>
          <p:cNvPr id="5" name="Рисунок 4" descr="photo_2024-03-19_18-18-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20688"/>
            <a:ext cx="4499992" cy="4112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8691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ЛИЦЕВАЯ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48691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ИЗНАНОЧНАЯ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40319_162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6768752" cy="5985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40319_162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6632"/>
            <a:ext cx="6624736" cy="6624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40319_1628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7632848" cy="6064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511</TotalTime>
  <Words>65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Начальная</vt:lpstr>
      <vt:lpstr>Тема Office</vt:lpstr>
      <vt:lpstr>Как помочь включиться в учебный процесс?</vt:lpstr>
      <vt:lpstr>Как же помочь?</vt:lpstr>
      <vt:lpstr>Как развить мотивацию?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Как помочь включиться в учебный процесс?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включиться в учебный процесс?</dc:title>
  <dc:creator>Елизавета Астафьева</dc:creator>
  <cp:lastModifiedBy>Учитель</cp:lastModifiedBy>
  <cp:revision>32</cp:revision>
  <dcterms:created xsi:type="dcterms:W3CDTF">2024-03-10T13:01:48Z</dcterms:created>
  <dcterms:modified xsi:type="dcterms:W3CDTF">2025-03-26T14:33:09Z</dcterms:modified>
</cp:coreProperties>
</file>