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6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AB5FC"/>
    <a:srgbClr val="000066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3" autoAdjust="0"/>
  </p:normalViewPr>
  <p:slideViewPr>
    <p:cSldViewPr>
      <p:cViewPr varScale="1">
        <p:scale>
          <a:sx n="83" d="100"/>
          <a:sy n="83" d="100"/>
        </p:scale>
        <p:origin x="-1426" y="-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B491F-6B63-4AFF-8434-DD84564E3115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2EF9-C7DF-4D21-8A60-0072B10C2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2EF9-C7DF-4D21-8A60-0072B10C2BA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568E-60DD-4A94-A6B3-748F2660281C}" type="datetimeFigureOut">
              <a:rPr lang="ru-RU" smtClean="0"/>
              <a:pPr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BC511-DA72-4C05-84BB-E3B44D464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look.com.ua-5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23928" y="404664"/>
            <a:ext cx="3754760" cy="252028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quest Script" pitchFamily="2" charset="0"/>
              </a:rPr>
              <a:t>18 января –Всемирный день снеговика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quest Script" pitchFamily="2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514350" indent="-514350">
              <a:buNone/>
            </a:pPr>
            <a:r>
              <a:rPr lang="ru-RU" dirty="0" smtClean="0">
                <a:solidFill>
                  <a:schemeClr val="bg1"/>
                </a:solidFill>
                <a:latin typeface="Acquest Script" pitchFamily="2" charset="0"/>
              </a:rPr>
              <a:t>                                                        </a:t>
            </a: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dirty="0" smtClean="0">
              <a:solidFill>
                <a:schemeClr val="bg1"/>
              </a:solidFill>
              <a:latin typeface="Acquest Script" pitchFamily="2" charset="0"/>
            </a:endParaRPr>
          </a:p>
          <a:p>
            <a:pPr marL="514350" indent="-514350">
              <a:buNone/>
            </a:pPr>
            <a:endParaRPr lang="ru-RU" dirty="0">
              <a:solidFill>
                <a:schemeClr val="bg1"/>
              </a:solidFill>
              <a:latin typeface="Acquest Script" pitchFamily="2" charset="0"/>
            </a:endParaRPr>
          </a:p>
          <a:p>
            <a:pPr marL="514350" indent="-514350">
              <a:buNone/>
            </a:pPr>
            <a:endParaRPr lang="ru-RU" dirty="0" smtClean="0">
              <a:solidFill>
                <a:schemeClr val="bg1"/>
              </a:solidFill>
              <a:latin typeface="Acquest Script" pitchFamily="2" charset="0"/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pic>
        <p:nvPicPr>
          <p:cNvPr id="1026" name="Picture 2" descr="http://img-fotki.yandex.ru/get/9092/11206178.547/0_ec94a_9a823a34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439289" cy="4645893"/>
          </a:xfrm>
          <a:prstGeom prst="round2DiagRect">
            <a:avLst>
              <a:gd name="adj1" fmla="val 16667"/>
              <a:gd name="adj2" fmla="val 5781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114800" cy="48403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800" b="1" i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71546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 &amp;Kcy;&amp;acy;&amp;kcy; &amp;pcy;&amp;ocy;&amp;yacy;&amp;vcy;&amp;icy;&amp;lcy;&amp;icy;&amp;scy;&amp;softcy; &amp;Scy;&amp;ncy;&amp;iecy;&amp;gcy;&amp;ocy;&amp;vcy;&amp;icy;&amp;k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84784"/>
            <a:ext cx="5400600" cy="4914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71472" y="1214422"/>
            <a:ext cx="4038600" cy="47577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" name="Содержимое 9" descr="0_ec952_fd058f3c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987824" y="1412776"/>
            <a:ext cx="3384376" cy="4949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28586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90539e38e62cb1c771fe8192d9a10eb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31640" y="1556792"/>
            <a:ext cx="6480720" cy="44050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Pictures\da7b68b1c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714"/>
            <a:ext cx="9144000" cy="6907714"/>
          </a:xfrm>
          <a:prstGeom prst="rect">
            <a:avLst/>
          </a:prstGeom>
          <a:ln w="190500" cap="sq">
            <a:solidFill>
              <a:srgbClr val="8AB5F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История появления снеговика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0_ec954_f7f1f1c4_ori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1403648" y="1556792"/>
            <a:ext cx="6336704" cy="450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23</Words>
  <Application>Microsoft Office PowerPoint</Application>
  <PresentationFormat>Экран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18 января –Всемирный день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  <vt:lpstr>История появления снеговика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 января –Всемирный день снеговика</dc:title>
  <dc:creator>Irina</dc:creator>
  <cp:lastModifiedBy>Елизавета Слабухина</cp:lastModifiedBy>
  <cp:revision>37</cp:revision>
  <dcterms:created xsi:type="dcterms:W3CDTF">2014-01-07T11:30:13Z</dcterms:created>
  <dcterms:modified xsi:type="dcterms:W3CDTF">2025-01-15T08:08:36Z</dcterms:modified>
</cp:coreProperties>
</file>