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08" autoAdjust="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9234\Desktop\&#1076;&#1086;&#1082;&#1083;&#1072;&#1076;%20&#1088;&#1084;&#1086;\Video%20by%20&#1057;&#1051;&#1045;&#1058;%20&#1070;&#1048;&#1044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34575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образовательное учреждение </a:t>
            </a:r>
            <a:r>
              <a:rPr lang="ru-RU" sz="2000" dirty="0" smtClean="0"/>
              <a:t>«Варгатёрская </a:t>
            </a:r>
            <a:r>
              <a:rPr lang="ru-RU" sz="2000" dirty="0" smtClean="0"/>
              <a:t>основная общеобразовательная </a:t>
            </a:r>
            <a:r>
              <a:rPr lang="ru-RU" sz="2000" dirty="0" smtClean="0"/>
              <a:t>школа»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hnschrift Light Condensed" pitchFamily="34" charset="0"/>
              </a:rPr>
              <a:t>Вовлечение детей и подростков в отряды Юных Инспекторов Движения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4343408" cy="11382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Составитель: Астафьева Елизавета Михайловна, </a:t>
            </a:r>
            <a:r>
              <a:rPr lang="ru-RU" sz="2000" dirty="0" smtClean="0"/>
              <a:t>учитель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проводимые среди отрядов ЮИД и их руководителей: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329510" cy="412592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Юный регулировщик</a:t>
            </a:r>
          </a:p>
          <a:p>
            <a:r>
              <a:rPr lang="ru-RU" sz="4000" dirty="0" smtClean="0"/>
              <a:t> Безопасное колесо</a:t>
            </a:r>
          </a:p>
          <a:p>
            <a:r>
              <a:rPr lang="ru-RU" sz="4000" dirty="0" smtClean="0"/>
              <a:t> Педагогический вираж</a:t>
            </a:r>
          </a:p>
          <a:p>
            <a:r>
              <a:rPr lang="ru-RU" sz="4000" dirty="0" smtClean="0"/>
              <a:t> Областной слёт отрядов ЮИД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dCMJJgx-TWVvkvQZHBxnu6iNODndk4BfpqEqjE8nV8I4PxRT4QpYbylqOHn6HWvvBEEZUWnY5FIyqUwwPPg2jJ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889403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sienYu4Hl-_VC1VxWsZlYGDVW_nH-sJsnRvJl8BgSeqVMERsvcE1Sf55IgeG2irgcF73edVmQYNrHd0U1GgevR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893599" cy="3929066"/>
          </a:xfrm>
        </p:spPr>
      </p:pic>
      <p:pic>
        <p:nvPicPr>
          <p:cNvPr id="5" name="Рисунок 4" descr="XFuvLqqBFe3KUBuDo8yoLBFnM0AMwbO-rGB1dwBYYbXg-YnFRFcKC3nUAPhaIpswquuRViZDZQeufrqMucAeH3w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00372"/>
            <a:ext cx="5572163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k4Aatdw-op9IoL--fs6UCtt7UmXW4KAjkE4-bfaqKT1--K_GErxCkd1WOWaGIewnP9OG_zjCJON4HLgRtUkSTj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6"/>
            <a:ext cx="7786742" cy="5840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7wxN_NXbLi-Yd50OC772yONtmPmnVTqJYfLFsok2grlMKHtf-QFxQiQPoXkEu1PBDwqeAjGDbTx8l5hXweDvI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7935491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 by СЛЕТ ЮИ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34575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образовательное учреждение </a:t>
            </a:r>
            <a:r>
              <a:rPr lang="ru-RU" sz="2000" dirty="0" smtClean="0"/>
              <a:t>«Варгатёрская </a:t>
            </a:r>
            <a:r>
              <a:rPr lang="ru-RU" sz="2000" dirty="0" smtClean="0"/>
              <a:t>основная общеобразовательная </a:t>
            </a:r>
            <a:r>
              <a:rPr lang="ru-RU" sz="2000" dirty="0" smtClean="0"/>
              <a:t>школа»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hnschrift Light Condensed" pitchFamily="34" charset="0"/>
              </a:rPr>
              <a:t>Вовлечение детей и подростков в отряды Юных Инспекторов Движения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4343408" cy="11382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Составитель: Астафьева Елизавета Михайловна</a:t>
            </a:r>
            <a:r>
              <a:rPr lang="ru-RU" sz="2000" smtClean="0"/>
              <a:t>, </a:t>
            </a:r>
            <a:r>
              <a:rPr lang="ru-RU" sz="2000" smtClean="0"/>
              <a:t>учитель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образовательное учреждение «Варгатёрская основная общеобразовательная школа»   Вовлечение детей и подростков в отряды Юных Инспекторов Движения</vt:lpstr>
      <vt:lpstr>Мероприятия, проводимые среди отрядов ЮИД и их руководителей:</vt:lpstr>
      <vt:lpstr>Слайд 3</vt:lpstr>
      <vt:lpstr>Слайд 4</vt:lpstr>
      <vt:lpstr>Слайд 5</vt:lpstr>
      <vt:lpstr>Слайд 6</vt:lpstr>
      <vt:lpstr>Слайд 7</vt:lpstr>
      <vt:lpstr>Муниципальное бюджетное образовательное учреждение «Варгатёрская основная общеобразовательная школа»   Вовлечение детей и подростков в отряды Юных Инспекторов Движения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детей и подростков в отряды Юных Инспекторов Движения</dc:title>
  <dc:creator>Елизавета Астафьева</dc:creator>
  <cp:lastModifiedBy>Учитель</cp:lastModifiedBy>
  <cp:revision>21</cp:revision>
  <dcterms:created xsi:type="dcterms:W3CDTF">2022-10-31T05:07:10Z</dcterms:created>
  <dcterms:modified xsi:type="dcterms:W3CDTF">2025-03-26T14:32:11Z</dcterms:modified>
</cp:coreProperties>
</file>